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14"/>
  </p:notesMasterIdLst>
  <p:sldIdLst>
    <p:sldId id="264" r:id="rId6"/>
    <p:sldId id="266" r:id="rId7"/>
    <p:sldId id="267" r:id="rId8"/>
    <p:sldId id="268" r:id="rId9"/>
    <p:sldId id="269" r:id="rId10"/>
    <p:sldId id="270" r:id="rId11"/>
    <p:sldId id="265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240CA76-2D88-4013-8A84-F7A14BD28FD0}">
          <p14:sldIdLst>
            <p14:sldId id="264"/>
            <p14:sldId id="266"/>
            <p14:sldId id="267"/>
            <p14:sldId id="268"/>
            <p14:sldId id="269"/>
            <p14:sldId id="270"/>
            <p14:sldId id="265"/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82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D1612-3091-49ED-BE9A-87AC6812E70C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AD29B-C515-4B99-91B0-19F653007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834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AD29B-C515-4B99-91B0-19F653007A0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036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74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048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49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62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09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08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12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37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87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39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0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144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1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58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618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054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343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802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1145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302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68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39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741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462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674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0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6597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97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1799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610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9773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968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4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2678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630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1761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1352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5993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2670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34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3451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2025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606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4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1070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201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369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6315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3422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1753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0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04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228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4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A6C0-6177-4E37-A5C5-39CBD3E029B6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0618-32CF-4112-A891-47320BF6C2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391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BA6C0-6177-4E37-A5C5-39CBD3E029B6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F0618-32CF-4112-A891-47320BF6C2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49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BA6C0-6177-4E37-A5C5-39CBD3E02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F0618-32CF-4112-A891-47320BF6C2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87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BA6C0-6177-4E37-A5C5-39CBD3E02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F0618-32CF-4112-A891-47320BF6C2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64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BA6C0-6177-4E37-A5C5-39CBD3E02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F0618-32CF-4112-A891-47320BF6C2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30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BA6C0-6177-4E37-A5C5-39CBD3E029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F0618-32CF-4112-A891-47320BF6C2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31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368151"/>
          </a:xfrm>
        </p:spPr>
        <p:txBody>
          <a:bodyPr>
            <a:no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Муниципальное бюджетное образовательное учреждение 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дополнительного образования детей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«СТАНЦИЯ ЮНЫХ НАТУРАЛИСТОВ с. Октябрьское»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МО – Пригородный район РСО-А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412776"/>
            <a:ext cx="9036496" cy="5445224"/>
          </a:xfrm>
        </p:spPr>
        <p:txBody>
          <a:bodyPr>
            <a:normAutofit lnSpcReduction="10000"/>
          </a:bodyPr>
          <a:lstStyle/>
          <a:p>
            <a:endParaRPr lang="ru-RU" sz="40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40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4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РАСТИТЕЛЬНОЯДНЫЕ </a:t>
            </a:r>
            <a:r>
              <a:rPr lang="ru-RU" sz="43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ЖИВОТНЫЕ </a:t>
            </a:r>
            <a:endParaRPr lang="ru-RU" sz="43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4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		ЗИМОЙ</a:t>
            </a:r>
          </a:p>
          <a:p>
            <a:endParaRPr lang="ru-RU" sz="4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40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24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2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		</a:t>
            </a:r>
            <a:r>
              <a:rPr lang="ru-RU" sz="24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Выскребенец</a:t>
            </a:r>
            <a:r>
              <a:rPr lang="ru-RU" sz="2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Татьяна Анатольевна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5934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Бобры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83"/>
          <a:stretch/>
        </p:blipFill>
        <p:spPr bwMode="auto">
          <a:xfrm>
            <a:off x="3347864" y="4052465"/>
            <a:ext cx="282549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7" y="4052465"/>
            <a:ext cx="3215877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0"/>
          <a:stretch/>
        </p:blipFill>
        <p:spPr bwMode="auto">
          <a:xfrm>
            <a:off x="6087076" y="1349084"/>
            <a:ext cx="3016768" cy="236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488" y="3982929"/>
            <a:ext cx="2717311" cy="222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665" y="1336201"/>
            <a:ext cx="3025297" cy="237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7" y="1336201"/>
            <a:ext cx="3016917" cy="233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53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82514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Осина - кормилица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90" y="899146"/>
            <a:ext cx="2825687" cy="317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268763"/>
            <a:ext cx="3600401" cy="255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899146"/>
            <a:ext cx="2088232" cy="317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301" y="899146"/>
            <a:ext cx="3235804" cy="317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51" y="4268764"/>
            <a:ext cx="3124038" cy="249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68763"/>
            <a:ext cx="1728192" cy="249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28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648071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ГРЫЗУНЫ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764704"/>
            <a:ext cx="7920880" cy="4874096"/>
          </a:xfrm>
        </p:spPr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Заяц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92213"/>
            <a:ext cx="3997884" cy="26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05059"/>
            <a:ext cx="3034999" cy="235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08"/>
          <a:stretch/>
        </p:blipFill>
        <p:spPr bwMode="auto">
          <a:xfrm>
            <a:off x="3275856" y="4362061"/>
            <a:ext cx="2506934" cy="224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16580"/>
            <a:ext cx="3073784" cy="23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976" y="1431932"/>
            <a:ext cx="4493262" cy="26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56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720080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/>
            </a:r>
            <a:br>
              <a:rPr lang="ru-RU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ru-RU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Белка</a:t>
            </a:r>
            <a:r>
              <a: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/>
            </a:r>
            <a:br>
              <a: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908720"/>
            <a:ext cx="6400800" cy="4730080"/>
          </a:xfrm>
        </p:spPr>
        <p:txBody>
          <a:bodyPr/>
          <a:lstStyle/>
          <a:p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47" y="4285684"/>
            <a:ext cx="3028272" cy="227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089" y="3563112"/>
            <a:ext cx="1872114" cy="301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72"/>
          <a:stretch/>
        </p:blipFill>
        <p:spPr bwMode="auto">
          <a:xfrm>
            <a:off x="6355873" y="1124744"/>
            <a:ext cx="2723384" cy="229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087" y="1132883"/>
            <a:ext cx="3065723" cy="229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99" y="1132883"/>
            <a:ext cx="2912585" cy="232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93096"/>
            <a:ext cx="3456055" cy="226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49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5423" y="205757"/>
            <a:ext cx="7772400" cy="63095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Другие грызуны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0367"/>
            <a:ext cx="3080097" cy="201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94" y="1034020"/>
            <a:ext cx="276510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90" y="1034020"/>
            <a:ext cx="345638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914" y="1034020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964" y="3939788"/>
            <a:ext cx="3058035" cy="203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753" y="3950368"/>
            <a:ext cx="2704147" cy="202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484784"/>
            <a:ext cx="1149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Бурундук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5661248"/>
            <a:ext cx="1472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Соня-</a:t>
            </a:r>
            <a:r>
              <a:rPr lang="ru-RU" dirty="0" err="1" smtClean="0">
                <a:solidFill>
                  <a:prstClr val="white"/>
                </a:solidFill>
              </a:rPr>
              <a:t>полчек</a:t>
            </a:r>
            <a:r>
              <a:rPr lang="ru-RU" dirty="0" smtClean="0">
                <a:solidFill>
                  <a:prstClr val="white"/>
                </a:solidFill>
              </a:rPr>
              <a:t>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6" y="5445224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Лесная мышь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288" y="562988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Полевка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4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720079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РАСТИТЕЛЬНОЯДНЫЕ ЖИВОТНЫЕ </a:t>
            </a: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12776"/>
            <a:ext cx="7920880" cy="42260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43738"/>
            <a:ext cx="8136904" cy="610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85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836712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Косуля 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980728"/>
            <a:ext cx="6400800" cy="8640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98" y="797743"/>
            <a:ext cx="3845870" cy="3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0348"/>
            <a:ext cx="4341737" cy="271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536" y="828846"/>
            <a:ext cx="4602770" cy="3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косуля фото - Зим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98" y="4173075"/>
            <a:ext cx="3845870" cy="255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20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23</Words>
  <Application>Microsoft Office PowerPoint</Application>
  <PresentationFormat>Экран (4:3)</PresentationFormat>
  <Paragraphs>23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Тема Office</vt:lpstr>
      <vt:lpstr>2_Тема Office</vt:lpstr>
      <vt:lpstr>3_Тема Office</vt:lpstr>
      <vt:lpstr>4_Тема Office</vt:lpstr>
      <vt:lpstr>5_Тема Office</vt:lpstr>
      <vt:lpstr>Муниципальное бюджетное образовательное учреждение  дополнительного образования детей  «СТАНЦИЯ ЮНЫХ НАТУРАЛИСТОВ с. Октябрьское»  МО – Пригородный район РСО-А</vt:lpstr>
      <vt:lpstr>Бобры </vt:lpstr>
      <vt:lpstr>Осина - кормилица </vt:lpstr>
      <vt:lpstr> ГРЫЗУНЫ  </vt:lpstr>
      <vt:lpstr> Белка </vt:lpstr>
      <vt:lpstr>Другие грызуны </vt:lpstr>
      <vt:lpstr>РАСТИТЕЛЬНОЯДНЫЕ ЖИВОТНЫЕ </vt:lpstr>
      <vt:lpstr>Косуля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Растительноядные животные  </dc:title>
  <dc:creator>Mama</dc:creator>
  <cp:lastModifiedBy>oleg777 vyskrebenets</cp:lastModifiedBy>
  <cp:revision>22</cp:revision>
  <dcterms:created xsi:type="dcterms:W3CDTF">2002-01-08T05:38:28Z</dcterms:created>
  <dcterms:modified xsi:type="dcterms:W3CDTF">2014-10-29T09:59:00Z</dcterms:modified>
</cp:coreProperties>
</file>