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A3EA-B23D-4DAC-9E79-1AF0219F87C8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AF7A9-8186-4A22-8317-A815F4F33E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Аппликации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осенних листьев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appl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408712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aplikaciya-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45638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plikaciya-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36155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lion.jpg-300x29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024336" cy="285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zobrazhenie_001_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3016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autumn1-1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3240360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" name="Рисунок 14" descr="applic3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67240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autumn1-1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8194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autumn1-18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024336" cy="30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list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289548" cy="239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autumn1-2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073524" cy="1944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autumn1-2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autumn1-2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92950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65590723_g6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56992"/>
            <a:ext cx="4860032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65590692_g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65590665_g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65590696_g4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3048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65590672_g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12976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appl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74441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c66d91501e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361556" cy="210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павлин.gif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66429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btfly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27336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goose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096641" cy="30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se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akv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360040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sergey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240360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sklad_41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60040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r3589_larg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6495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zobrazhenie_012_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672408" cy="27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list 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721596" cy="2791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 descr="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4669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zobrazhenie_026_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214312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autumn1-1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216024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64025188_DSC0224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376264" cy="292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sklad_416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287141" cy="2929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Izobrazhenie_012_3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433564" cy="2935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i-287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8575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lisichki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48680"/>
            <a:ext cx="302433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MG_1622_-300x222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85750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SC0017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01516" cy="293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SCN022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1526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SCN022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1526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atmn_Sony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3123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2_solnyshka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575173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100_9027_-214x30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520280" cy="314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6915ca51fc9c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1512168" cy="2785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66429414_DSC0346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232248" cy="307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img_9476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1921" y="548680"/>
            <a:ext cx="230425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976c1ceac305.jp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23145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 descr="fe4401c9f3b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52839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DSCN021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28954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SCN021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456384" cy="276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autumn1-1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17540" cy="27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15375" y="0"/>
            <a:ext cx="428625" cy="6858000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4107656" y="-4107656"/>
            <a:ext cx="500063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4536282" y="2250281"/>
            <a:ext cx="500062" cy="8715375"/>
          </a:xfrm>
          <a:prstGeom prst="rect">
            <a:avLst/>
          </a:prstGeom>
          <a:gradFill>
            <a:gsLst>
              <a:gs pos="83000">
                <a:srgbClr val="66FF66"/>
              </a:gs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autumn1-2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24036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b848cef933d2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64958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aplic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312368" cy="278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aplikaciya-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649588" cy="2878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Аппликации  из осенних листьев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Аппликации  из осенних листьев</dc:title>
  <dc:creator>Гость</dc:creator>
  <cp:lastModifiedBy>Гость</cp:lastModifiedBy>
  <cp:revision>5</cp:revision>
  <dcterms:created xsi:type="dcterms:W3CDTF">2014-10-14T08:23:43Z</dcterms:created>
  <dcterms:modified xsi:type="dcterms:W3CDTF">2014-10-14T09:13:13Z</dcterms:modified>
</cp:coreProperties>
</file>