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62" r:id="rId6"/>
    <p:sldId id="276" r:id="rId7"/>
    <p:sldId id="277" r:id="rId8"/>
    <p:sldId id="266" r:id="rId9"/>
    <p:sldId id="268" r:id="rId10"/>
    <p:sldId id="269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8" r:id="rId20"/>
    <p:sldId id="286" r:id="rId21"/>
    <p:sldId id="28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0411" autoAdjust="0"/>
  </p:normalViewPr>
  <p:slideViewPr>
    <p:cSldViewPr>
      <p:cViewPr varScale="1">
        <p:scale>
          <a:sx n="64" d="100"/>
          <a:sy n="64" d="100"/>
        </p:scale>
        <p:origin x="-342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C9DA0-4BB1-44B9-865D-2FE6D078070E}" type="datetimeFigureOut">
              <a:rPr lang="ru-RU" smtClean="0"/>
              <a:t>26.02.2018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6C189-DB6B-4B09-9EB0-E4E7277D11C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СОРИПКРО, курсы повышения квалификации </a:t>
            </a:r>
            <a:b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педагогов дополнительного образования</a:t>
            </a:r>
            <a:b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</a:br>
            <a:r>
              <a:rPr kumimoji="0" lang="ru-RU" sz="1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естественнонаучной направленности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МБУ ДОД «СЮН» МО – Пригородный район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Педагог дополнительного образования – Токова Э.К.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000" b="0" i="1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j-ea"/>
                <a:cs typeface="+mj-cs"/>
              </a:rPr>
              <a:t>ТО – «Экологическая безопасность»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Экологический диктант на тему: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n-ea"/>
                <a:cs typeface="+mn-cs"/>
              </a:rPr>
              <a:t>«Животные-интеллектуалы»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Морские </a:t>
            </a:r>
            <a:endParaRPr lang="ru-RU" sz="2800" dirty="0"/>
          </a:p>
        </p:txBody>
      </p:sp>
      <p:sp>
        <p:nvSpPr>
          <p:cNvPr id="26626" name="AutoShape 2" descr="Картинки по запросу овц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6628" name="AutoShape 4" descr="Картинки по запросу овц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6630" name="Picture 6" descr="Картинки по запросу морские котик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119462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Енот </a:t>
            </a:r>
            <a:endParaRPr lang="ru-RU" dirty="0"/>
          </a:p>
        </p:txBody>
      </p:sp>
      <p:sp>
        <p:nvSpPr>
          <p:cNvPr id="36866" name="AutoShape 2" descr="Картинки по запросу морские котик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68" name="AutoShape 4" descr="Картинки по запросу морские котик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72" name="AutoShape 8" descr="Картинки по запросу енот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6874" name="AutoShape 10" descr="Картинки по запросу енот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6876" name="Picture 12" descr="Картинки по запросу еноты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214422"/>
            <a:ext cx="8480781" cy="56435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Вороны </a:t>
            </a:r>
            <a:endParaRPr lang="ru-RU" dirty="0"/>
          </a:p>
        </p:txBody>
      </p:sp>
      <p:pic>
        <p:nvPicPr>
          <p:cNvPr id="35842" name="Picture 2" descr="Картинки по запросу вороны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8588134" cy="5715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Сойка </a:t>
            </a:r>
            <a:endParaRPr lang="ru-RU" dirty="0"/>
          </a:p>
        </p:txBody>
      </p:sp>
      <p:sp>
        <p:nvSpPr>
          <p:cNvPr id="34818" name="AutoShape 2" descr="Картинки по запросу сойк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4820" name="Picture 4" descr="Картинки по запросу сойка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357298"/>
            <a:ext cx="7535945" cy="5286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Белка </a:t>
            </a:r>
            <a:endParaRPr lang="ru-RU" dirty="0"/>
          </a:p>
        </p:txBody>
      </p:sp>
      <p:sp>
        <p:nvSpPr>
          <p:cNvPr id="44034" name="AutoShape 2" descr="Картинки по запросу белк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4036" name="Picture 4" descr="Картинки по запросу белк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77284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3010" name="Picture 2" descr="Картинки по запросу свинья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571612"/>
            <a:ext cx="8810641" cy="5286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Крыса </a:t>
            </a:r>
            <a:endParaRPr lang="ru-RU" dirty="0"/>
          </a:p>
        </p:txBody>
      </p:sp>
      <p:sp>
        <p:nvSpPr>
          <p:cNvPr id="45058" name="AutoShape 2" descr="Картинки по запросу крыс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5060" name="AutoShape 4" descr="Картинки по запросу крыс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5062" name="Picture 6" descr="Картинки по запросу крыса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81218"/>
            <a:ext cx="7929586" cy="52767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Кошка </a:t>
            </a:r>
            <a:endParaRPr lang="ru-RU" dirty="0"/>
          </a:p>
        </p:txBody>
      </p:sp>
      <p:sp>
        <p:nvSpPr>
          <p:cNvPr id="46082" name="AutoShape 2" descr="Картинки по запросу кошк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6084" name="Picture 4" descr="Картинки по запросу кошк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2344"/>
            <a:ext cx="7429552" cy="5145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Собака </a:t>
            </a:r>
            <a:endParaRPr lang="ru-RU" dirty="0"/>
          </a:p>
        </p:txBody>
      </p:sp>
      <p:sp>
        <p:nvSpPr>
          <p:cNvPr id="47106" name="AutoShape 2" descr="Картинки по запросу собак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7108" name="Picture 4" descr="Картинки по запросу собака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1428736"/>
            <a:ext cx="7858180" cy="52292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Картинки по запросу слон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71546"/>
            <a:ext cx="8480669" cy="5572140"/>
          </a:xfrm>
          <a:prstGeom prst="rect">
            <a:avLst/>
          </a:prstGeom>
          <a:noFill/>
        </p:spPr>
      </p:pic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Слон 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Черепахи </a:t>
            </a:r>
            <a:endParaRPr lang="ru-RU" sz="2800" dirty="0"/>
          </a:p>
        </p:txBody>
      </p:sp>
      <p:sp>
        <p:nvSpPr>
          <p:cNvPr id="20482" name="AutoShape 2" descr="Картинки по запросу пчел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4" name="AutoShape 4" descr="Картинки по запросу пчел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6" name="AutoShape 6" descr="Картинки по запросу пчела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8" name="AutoShape 8" descr="Картинки по запросу черепах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0" name="AutoShape 10" descr="Картинки по запросу черепах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2" name="AutoShape 12" descr="Картинки по запросу черепах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94" name="AutoShape 14" descr="Картинки по запросу черепах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96" name="Picture 16" descr="Картинки по запросу черепах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9017542" cy="6000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Кит </a:t>
            </a:r>
            <a:endParaRPr lang="ru-RU" dirty="0"/>
          </a:p>
        </p:txBody>
      </p:sp>
      <p:sp>
        <p:nvSpPr>
          <p:cNvPr id="48130" name="AutoShape 2" descr="Картинки по запросу кит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8132" name="Picture 4" descr="Картинки по запросу киты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500174"/>
            <a:ext cx="8001056" cy="520932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Приматы </a:t>
            </a:r>
            <a:endParaRPr lang="ru-RU" dirty="0"/>
          </a:p>
        </p:txBody>
      </p:sp>
      <p:sp>
        <p:nvSpPr>
          <p:cNvPr id="49154" name="AutoShape 2" descr="Картинки по запросу примат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9156" name="AutoShape 4" descr="Картинки по запросу примат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49158" name="Picture 6" descr="Картинки по запросу приматы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571612"/>
            <a:ext cx="8786842" cy="50295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endParaRPr lang="ru-RU" sz="2800" dirty="0"/>
          </a:p>
        </p:txBody>
      </p:sp>
      <p:sp>
        <p:nvSpPr>
          <p:cNvPr id="21506" name="AutoShape 2" descr="Картинки по запросу головоногие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1508" name="Picture 4" descr="Картинки по запросу головоногие животное фото"/>
          <p:cNvPicPr>
            <a:picLocks noChangeAspect="1" noChangeArrowheads="1"/>
          </p:cNvPicPr>
          <p:nvPr/>
        </p:nvPicPr>
        <p:blipFill>
          <a:blip r:embed="rId2"/>
          <a:srcRect r="13333"/>
          <a:stretch>
            <a:fillRect/>
          </a:stretch>
        </p:blipFill>
        <p:spPr bwMode="auto">
          <a:xfrm>
            <a:off x="285720" y="2643182"/>
            <a:ext cx="8667811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Пчелы </a:t>
            </a:r>
            <a:endParaRPr lang="ru-RU" sz="2800" dirty="0"/>
          </a:p>
        </p:txBody>
      </p:sp>
      <p:pic>
        <p:nvPicPr>
          <p:cNvPr id="17410" name="Picture 2" descr="Картинки по запросу пчела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7" y="1428736"/>
            <a:ext cx="8077503" cy="52149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Крокодилы </a:t>
            </a:r>
            <a:endParaRPr lang="ru-RU" sz="2800" dirty="0"/>
          </a:p>
        </p:txBody>
      </p:sp>
      <p:sp>
        <p:nvSpPr>
          <p:cNvPr id="19458" name="AutoShape 2" descr="Картинки по запросу крокодил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0" name="AutoShape 4" descr="Картинки по запросу крокодил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2" name="AutoShape 6" descr="Картинки по запросу крокодил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4" name="AutoShape 8" descr="Картинки по запросу крокодил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6" name="AutoShape 10" descr="Картинки по запросу крокодил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468" name="AutoShape 12" descr="Картинки по запросу крокодилы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70" name="Picture 14" descr="Картинки по запросу крокодилы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71546"/>
            <a:ext cx="8695486" cy="57864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Овца </a:t>
            </a:r>
            <a:endParaRPr lang="ru-RU" sz="2800" dirty="0"/>
          </a:p>
        </p:txBody>
      </p:sp>
      <p:pic>
        <p:nvPicPr>
          <p:cNvPr id="22530" name="Picture 2" descr="Картинки по запросу овцы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7786742" cy="5736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Голуби </a:t>
            </a:r>
            <a:endParaRPr lang="ru-RU" sz="2800" dirty="0"/>
          </a:p>
        </p:txBody>
      </p:sp>
      <p:sp>
        <p:nvSpPr>
          <p:cNvPr id="18434" name="AutoShape 2" descr="Картинки по запросу голуб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8436" name="Picture 4" descr="Картинки по запросу голуб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1" y="1000108"/>
            <a:ext cx="8403915" cy="55721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Лошадь </a:t>
            </a:r>
            <a:endParaRPr lang="ru-RU" sz="2800" dirty="0"/>
          </a:p>
        </p:txBody>
      </p:sp>
      <p:sp>
        <p:nvSpPr>
          <p:cNvPr id="23554" name="AutoShape 2" descr="Картинки по запросу лошад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Картинки по запросу лошад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8" name="AutoShape 6" descr="Картинки по запросу лошад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3560" name="Picture 8" descr="Картинки по запросу лошад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928670"/>
            <a:ext cx="8910190" cy="5929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214282" y="0"/>
            <a:ext cx="5072098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j-ea"/>
              <a:cs typeface="+mj-cs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14282" y="1428736"/>
            <a:ext cx="7072362" cy="4429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26" name="AutoShape 2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Картинки по запросу слон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71472" y="285727"/>
            <a:ext cx="8001056" cy="500067"/>
          </a:xfrm>
        </p:spPr>
        <p:txBody>
          <a:bodyPr>
            <a:noAutofit/>
          </a:bodyPr>
          <a:lstStyle/>
          <a:p>
            <a:r>
              <a:rPr lang="ru-RU" sz="2800" dirty="0" smtClean="0"/>
              <a:t>Попугаи </a:t>
            </a:r>
            <a:endParaRPr lang="ru-RU" sz="2800" dirty="0"/>
          </a:p>
        </p:txBody>
      </p:sp>
      <p:sp>
        <p:nvSpPr>
          <p:cNvPr id="27650" name="AutoShape 2" descr="Картинки по запросу попуга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2" name="AutoShape 4" descr="Картинки по запросу попуга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4" name="AutoShape 6" descr="Картинки по запросу попуга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7656" name="AutoShape 8" descr="Картинки по запросу попугаи животное фото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7658" name="Picture 10" descr="Картинки по запросу попугаи животное фото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8512206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53</Words>
  <Application>Microsoft Office PowerPoint</Application>
  <PresentationFormat>Экран (4:3)</PresentationFormat>
  <Paragraphs>27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Черепахи </vt:lpstr>
      <vt:lpstr>Слайд 3</vt:lpstr>
      <vt:lpstr>Пчелы </vt:lpstr>
      <vt:lpstr>Крокодилы </vt:lpstr>
      <vt:lpstr>Овца </vt:lpstr>
      <vt:lpstr>Голуби </vt:lpstr>
      <vt:lpstr>Лошадь </vt:lpstr>
      <vt:lpstr>Попугаи </vt:lpstr>
      <vt:lpstr>Морские </vt:lpstr>
      <vt:lpstr>Енот </vt:lpstr>
      <vt:lpstr>Вороны </vt:lpstr>
      <vt:lpstr>Сойка </vt:lpstr>
      <vt:lpstr>Белка </vt:lpstr>
      <vt:lpstr>Слайд 15</vt:lpstr>
      <vt:lpstr>Крыса </vt:lpstr>
      <vt:lpstr>Кошка </vt:lpstr>
      <vt:lpstr>Собака </vt:lpstr>
      <vt:lpstr>Слон </vt:lpstr>
      <vt:lpstr>Кит </vt:lpstr>
      <vt:lpstr>Приматы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7</cp:revision>
  <dcterms:created xsi:type="dcterms:W3CDTF">2018-02-26T08:51:30Z</dcterms:created>
  <dcterms:modified xsi:type="dcterms:W3CDTF">2018-02-26T09:48:34Z</dcterms:modified>
</cp:coreProperties>
</file>