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D83BA0-F49D-42CA-A78D-B71BA1585D2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безопасной работы </a:t>
            </a:r>
            <a:br>
              <a:rPr lang="ru-RU" dirty="0" smtClean="0"/>
            </a:br>
            <a:r>
              <a:rPr lang="ru-RU" dirty="0" smtClean="0"/>
              <a:t>с ножницами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555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0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12" y="4668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Передавай ножницы в закрытом виде кольцами вперед.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9248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9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резании следи, чтобы пальцы не попадали под лезвия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6273"/>
            <a:ext cx="7128792" cy="52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оставляй ножницы в открытом виде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1150"/>
            <a:ext cx="7722117" cy="494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4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Режь бумагу над столом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7416824" cy="50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играй с ножницами, не подноси их к лицу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3788"/>
            <a:ext cx="6768752" cy="50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9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Вырезай круглые детали, </a:t>
            </a:r>
            <a:r>
              <a:rPr lang="ru-RU" dirty="0" smtClean="0">
                <a:solidFill>
                  <a:srgbClr val="FF0000"/>
                </a:solidFill>
              </a:rPr>
              <a:t>поворачивай не ножницы, а бумагу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425"/>
            <a:ext cx="703897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3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Храни ножницы закрытыми или в чехле, лезвиями вниз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9408"/>
            <a:ext cx="53285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6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Когда выполнишь работу, тут же ножницы закрой, чтоб до острых краешков,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не коснулся кто другой!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5760640" cy="38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55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74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Правила безопасной работы  с ножницами</vt:lpstr>
      <vt:lpstr>Передавай ножницы в закрытом виде кольцами вперед.</vt:lpstr>
      <vt:lpstr>При резании следи, чтобы пальцы не попадали под лезвия</vt:lpstr>
      <vt:lpstr>Не оставляй ножницы в открытом виде</vt:lpstr>
      <vt:lpstr>Режь бумагу над столом</vt:lpstr>
      <vt:lpstr>Не играй с ножницами, не подноси их к лицу</vt:lpstr>
      <vt:lpstr>Вырезай круглые детали, поворачивай не ножницы, а бумагу</vt:lpstr>
      <vt:lpstr>Храни ножницы закрытыми или в чехле, лезвиями вниз </vt:lpstr>
      <vt:lpstr>Когда выполнишь работу, тут же ножницы закрой, чтоб до острых краешков,   не коснулся кто другой!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работы с ножницами</dc:title>
  <dc:creator>Пользователь</dc:creator>
  <cp:lastModifiedBy>Windows User</cp:lastModifiedBy>
  <cp:revision>4</cp:revision>
  <dcterms:created xsi:type="dcterms:W3CDTF">2018-09-30T18:17:52Z</dcterms:created>
  <dcterms:modified xsi:type="dcterms:W3CDTF">2019-11-19T13:38:32Z</dcterms:modified>
</cp:coreProperties>
</file>