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44" r:id="rId8"/>
    <p:sldMasterId id="2147483756" r:id="rId9"/>
    <p:sldMasterId id="2147483768" r:id="rId10"/>
    <p:sldMasterId id="2147483792" r:id="rId11"/>
    <p:sldMasterId id="2147483804" r:id="rId12"/>
  </p:sldMasterIdLst>
  <p:sldIdLst>
    <p:sldId id="312" r:id="rId13"/>
    <p:sldId id="316" r:id="rId14"/>
    <p:sldId id="313" r:id="rId15"/>
    <p:sldId id="256" r:id="rId16"/>
    <p:sldId id="284" r:id="rId17"/>
    <p:sldId id="283" r:id="rId18"/>
    <p:sldId id="306" r:id="rId19"/>
    <p:sldId id="304" r:id="rId20"/>
    <p:sldId id="305" r:id="rId21"/>
    <p:sldId id="307" r:id="rId22"/>
    <p:sldId id="308" r:id="rId23"/>
    <p:sldId id="291" r:id="rId24"/>
    <p:sldId id="292" r:id="rId25"/>
    <p:sldId id="293" r:id="rId26"/>
    <p:sldId id="294" r:id="rId27"/>
    <p:sldId id="296" r:id="rId28"/>
    <p:sldId id="297" r:id="rId29"/>
    <p:sldId id="300" r:id="rId30"/>
    <p:sldId id="301" r:id="rId31"/>
    <p:sldId id="314" r:id="rId32"/>
    <p:sldId id="315" r:id="rId33"/>
    <p:sldId id="258" r:id="rId34"/>
    <p:sldId id="259" r:id="rId35"/>
    <p:sldId id="309" r:id="rId36"/>
    <p:sldId id="311" r:id="rId37"/>
    <p:sldId id="286" r:id="rId38"/>
    <p:sldId id="276" r:id="rId39"/>
    <p:sldId id="273" r:id="rId40"/>
    <p:sldId id="278" r:id="rId41"/>
    <p:sldId id="260" r:id="rId42"/>
    <p:sldId id="265" r:id="rId43"/>
    <p:sldId id="287" r:id="rId44"/>
    <p:sldId id="288" r:id="rId45"/>
    <p:sldId id="289" r:id="rId46"/>
    <p:sldId id="290" r:id="rId47"/>
    <p:sldId id="29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88EA88"/>
    <a:srgbClr val="E9A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0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7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9893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38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088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768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895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39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653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67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120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63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9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810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137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101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7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605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056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92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394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453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4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59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268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528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38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575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843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976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443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768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434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6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239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221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359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19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48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30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64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64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4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0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7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63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43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35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33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99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82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26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5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53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8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02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6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82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1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37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06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7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61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8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14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33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34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30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32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04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59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46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07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59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9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12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83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83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31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11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12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03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33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84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93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8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31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43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19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20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85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75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04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5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57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94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3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609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60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59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574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51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57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418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5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551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36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1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918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261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03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05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726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944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572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351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74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003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1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903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98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175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966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90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317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662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033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050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618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2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88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3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5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5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3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0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3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7D8FE-2080-4424-B5DA-D36CD1A9AE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3E0B-4F42-4328-B9C4-CA00194818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6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>
            <a:normAutofit fontScale="90000"/>
          </a:bodyPr>
          <a:lstStyle/>
          <a:p>
            <a:r>
              <a:rPr lang="ru-RU" sz="2900" dirty="0" smtClean="0">
                <a:solidFill>
                  <a:prstClr val="white"/>
                </a:solidFill>
              </a:rPr>
              <a:t/>
            </a:r>
            <a:br>
              <a:rPr lang="ru-RU" sz="2900" dirty="0" smtClean="0">
                <a:solidFill>
                  <a:prstClr val="white"/>
                </a:solidFill>
              </a:rPr>
            </a:br>
            <a:r>
              <a:rPr lang="ru-RU" sz="2900" dirty="0" smtClean="0">
                <a:solidFill>
                  <a:prstClr val="white"/>
                </a:solidFill>
              </a:rPr>
              <a:t/>
            </a:r>
            <a:br>
              <a:rPr lang="ru-RU" sz="2900" dirty="0" smtClean="0">
                <a:solidFill>
                  <a:prstClr val="white"/>
                </a:solidFill>
              </a:rPr>
            </a:br>
            <a:r>
              <a:rPr lang="ru-RU" sz="2900" dirty="0" smtClean="0">
                <a:solidFill>
                  <a:prstClr val="white"/>
                </a:solidFill>
              </a:rPr>
              <a:t>     </a:t>
            </a:r>
            <a:r>
              <a:rPr lang="ru-RU" sz="2700" dirty="0" smtClean="0">
                <a:solidFill>
                  <a:srgbClr val="C00000"/>
                </a:solidFill>
              </a:rPr>
              <a:t>Муниципальное </a:t>
            </a:r>
            <a:r>
              <a:rPr lang="ru-RU" sz="2700" dirty="0">
                <a:solidFill>
                  <a:srgbClr val="C00000"/>
                </a:solidFill>
              </a:rPr>
              <a:t>бюджетное образовательное учреждение 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2700" dirty="0" smtClean="0">
                <a:solidFill>
                  <a:srgbClr val="C00000"/>
                </a:solidFill>
              </a:rPr>
              <a:t>       дополнительного </a:t>
            </a:r>
            <a:r>
              <a:rPr lang="ru-RU" sz="2700" dirty="0">
                <a:solidFill>
                  <a:srgbClr val="C00000"/>
                </a:solidFill>
              </a:rPr>
              <a:t>образования детей 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2700" dirty="0">
                <a:solidFill>
                  <a:srgbClr val="C00000"/>
                </a:solidFill>
              </a:rPr>
              <a:t> </a:t>
            </a:r>
            <a:r>
              <a:rPr lang="ru-RU" sz="2700" dirty="0" smtClean="0">
                <a:solidFill>
                  <a:srgbClr val="C00000"/>
                </a:solidFill>
              </a:rPr>
              <a:t>          «</a:t>
            </a:r>
            <a:r>
              <a:rPr lang="ru-RU" sz="2700" b="1" dirty="0">
                <a:solidFill>
                  <a:srgbClr val="C00000"/>
                </a:solidFill>
              </a:rPr>
              <a:t>СТАНЦИЯ ЮНЫХ НАТУРАЛИСТОВ </a:t>
            </a:r>
            <a:r>
              <a:rPr lang="ru-RU" sz="2700" dirty="0">
                <a:solidFill>
                  <a:srgbClr val="C00000"/>
                </a:solidFill>
              </a:rPr>
              <a:t>с. Октябрьское» </a:t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sz="2700" dirty="0">
                <a:solidFill>
                  <a:srgbClr val="C00000"/>
                </a:solidFill>
              </a:rPr>
              <a:t>МО – Пригородный район РСО-А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2204864"/>
          </a:xfrm>
        </p:spPr>
        <p:txBody>
          <a:bodyPr/>
          <a:lstStyle/>
          <a:p>
            <a:pPr marL="0" lvl="0" indent="0" algn="ctr">
              <a:buNone/>
            </a:pPr>
            <a:endParaRPr lang="ru-RU" sz="2900" dirty="0" smtClean="0">
              <a:solidFill>
                <a:prstClr val="white"/>
              </a:solidFill>
              <a:ea typeface="+mj-ea"/>
              <a:cs typeface="+mj-cs"/>
            </a:endParaRPr>
          </a:p>
          <a:p>
            <a:pPr marL="0" lvl="0" indent="0" algn="ctr">
              <a:buNone/>
            </a:pPr>
            <a:r>
              <a:rPr lang="ru-RU" sz="2400" dirty="0" err="1" smtClean="0">
                <a:solidFill>
                  <a:prstClr val="white"/>
                </a:solidFill>
                <a:ea typeface="+mj-ea"/>
                <a:cs typeface="+mj-cs"/>
              </a:rPr>
              <a:t>Выскребенец</a:t>
            </a:r>
            <a:r>
              <a:rPr lang="ru-RU" sz="2400" dirty="0" smtClean="0">
                <a:solidFill>
                  <a:prstClr val="white"/>
                </a:solidFill>
                <a:ea typeface="+mj-ea"/>
                <a:cs typeface="+mj-cs"/>
              </a:rPr>
              <a:t> Татьяна Анатольевна,</a:t>
            </a:r>
          </a:p>
          <a:p>
            <a:pPr marL="0" lvl="0" indent="0" algn="ctr">
              <a:buNone/>
            </a:pPr>
            <a:r>
              <a:rPr lang="ru-RU" sz="2400" dirty="0" smtClean="0">
                <a:solidFill>
                  <a:prstClr val="white"/>
                </a:solidFill>
                <a:ea typeface="+mj-ea"/>
                <a:cs typeface="+mj-cs"/>
              </a:rPr>
              <a:t>педагог </a:t>
            </a:r>
            <a:r>
              <a:rPr lang="ru-RU" sz="2400" dirty="0">
                <a:solidFill>
                  <a:prstClr val="white"/>
                </a:solidFill>
                <a:ea typeface="+mj-ea"/>
                <a:cs typeface="+mj-cs"/>
              </a:rPr>
              <a:t>ДО, высшая категория,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prstClr val="white"/>
                </a:solidFill>
                <a:ea typeface="+mj-ea"/>
                <a:cs typeface="+mj-cs"/>
              </a:rPr>
              <a:t>почетный работник общего образования РФ</a:t>
            </a:r>
          </a:p>
        </p:txBody>
      </p:sp>
    </p:spTree>
    <p:extLst>
      <p:ext uri="{BB962C8B-B14F-4D97-AF65-F5344CB8AC3E}">
        <p14:creationId xmlns:p14="http://schemas.microsoft.com/office/powerpoint/2010/main" val="9270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Орлы 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08912" cy="530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9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64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b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РАСТИТЕЛЬНОЯДНЫЕ</a:t>
            </a:r>
            <a: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ПТИЦЫ –</a:t>
            </a:r>
            <a: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br>
              <a:rPr lang="ru-RU" sz="4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кочующие птицы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Клесты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6" y="1713988"/>
            <a:ext cx="3924186" cy="26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36" y="4517887"/>
            <a:ext cx="2917849" cy="206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/>
          <a:stretch/>
        </p:blipFill>
        <p:spPr bwMode="auto">
          <a:xfrm>
            <a:off x="435277" y="4509120"/>
            <a:ext cx="4581743" cy="207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40" y="1687628"/>
            <a:ext cx="3081945" cy="26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02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Снегири</a:t>
            </a:r>
            <a:r>
              <a:rPr lang="ru-RU" dirty="0"/>
              <a:t/>
            </a:r>
            <a:br>
              <a:rPr lang="ru-RU" dirty="0"/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0" y="4271646"/>
            <a:ext cx="3571901" cy="246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1" y="1268760"/>
            <a:ext cx="3571901" cy="238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89" y="1268760"/>
            <a:ext cx="3274168" cy="25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32" y="4291635"/>
            <a:ext cx="3265424" cy="244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07" y="2863959"/>
            <a:ext cx="1932710" cy="270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1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Сойка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/>
          <a:stretch/>
        </p:blipFill>
        <p:spPr bwMode="auto">
          <a:xfrm>
            <a:off x="611560" y="835415"/>
            <a:ext cx="3068769" cy="298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227639" cy="298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4" y="4077072"/>
            <a:ext cx="319715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72" y="4077072"/>
            <a:ext cx="3960440" cy="265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5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4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Дрозд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82490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725144"/>
            <a:ext cx="1830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white"/>
              </a:solidFill>
            </a:endParaRPr>
          </a:p>
          <a:p>
            <a:endParaRPr lang="ru-RU" dirty="0" smtClean="0">
              <a:solidFill>
                <a:prstClr val="white"/>
              </a:solidFill>
            </a:endParaRPr>
          </a:p>
          <a:p>
            <a:r>
              <a:rPr lang="ru-RU" dirty="0" smtClean="0">
                <a:solidFill>
                  <a:prstClr val="white"/>
                </a:solidFill>
              </a:rPr>
              <a:t>Дрозд-рябинник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4909810"/>
            <a:ext cx="2276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 smtClean="0">
              <a:solidFill>
                <a:prstClr val="white"/>
              </a:solidFill>
            </a:endParaRPr>
          </a:p>
          <a:p>
            <a:r>
              <a:rPr lang="ru-RU" sz="2000" dirty="0" smtClean="0">
                <a:solidFill>
                  <a:prstClr val="white"/>
                </a:solidFill>
              </a:rPr>
              <a:t>         Черный дрозд</a:t>
            </a:r>
            <a:endParaRPr lang="ru-RU" sz="2000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8873"/>
            <a:ext cx="4655746" cy="381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Свиристель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r="8302"/>
          <a:stretch/>
        </p:blipFill>
        <p:spPr bwMode="auto">
          <a:xfrm>
            <a:off x="251521" y="1268760"/>
            <a:ext cx="396044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r="11644"/>
          <a:stretch/>
        </p:blipFill>
        <p:spPr bwMode="auto">
          <a:xfrm>
            <a:off x="4808481" y="1306860"/>
            <a:ext cx="417529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8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8916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Чечевица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59632" y="123802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3" y="4173681"/>
            <a:ext cx="3510296" cy="261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/>
          <a:stretch/>
        </p:blipFill>
        <p:spPr bwMode="auto">
          <a:xfrm>
            <a:off x="98257" y="908720"/>
            <a:ext cx="4575479" cy="31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4"/>
          <a:stretch/>
        </p:blipFill>
        <p:spPr bwMode="auto">
          <a:xfrm>
            <a:off x="4815176" y="937896"/>
            <a:ext cx="4237611" cy="309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159662"/>
            <a:ext cx="3640219" cy="26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Зеленушка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15164" r="40090"/>
          <a:stretch/>
        </p:blipFill>
        <p:spPr bwMode="auto">
          <a:xfrm>
            <a:off x="116896" y="980728"/>
            <a:ext cx="429379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56" y="980726"/>
            <a:ext cx="4249874" cy="28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 bwMode="auto">
          <a:xfrm>
            <a:off x="4802445" y="3933692"/>
            <a:ext cx="3976099" cy="274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chemeClr val="accent2">
                <a:lumMod val="75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ЩЕГЛЫ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3036"/>
          <a:stretch/>
        </p:blipFill>
        <p:spPr bwMode="auto">
          <a:xfrm>
            <a:off x="5103684" y="4080129"/>
            <a:ext cx="3600400" cy="266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6308"/>
            <a:ext cx="3976678" cy="298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80129"/>
            <a:ext cx="3976678" cy="265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84" y="965148"/>
            <a:ext cx="3600400" cy="3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5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100000">
              <a:srgbClr val="0087E6"/>
            </a:gs>
            <a:gs pos="100000">
              <a:srgbClr val="005CB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Чиж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2334" r="127"/>
          <a:stretch/>
        </p:blipFill>
        <p:spPr bwMode="auto">
          <a:xfrm>
            <a:off x="329611" y="936869"/>
            <a:ext cx="3882349" cy="301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b="7856"/>
          <a:stretch/>
        </p:blipFill>
        <p:spPr bwMode="auto">
          <a:xfrm>
            <a:off x="5430159" y="4075495"/>
            <a:ext cx="3214719" cy="257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19" y="923864"/>
            <a:ext cx="4037683" cy="30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74" y="4077072"/>
            <a:ext cx="3002621" cy="261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1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320480" cy="619268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Зимующие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птицы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110170" cy="4191605"/>
          </a:xfrm>
        </p:spPr>
      </p:pic>
    </p:spTree>
    <p:extLst>
      <p:ext uri="{BB962C8B-B14F-4D97-AF65-F5344CB8AC3E}">
        <p14:creationId xmlns:p14="http://schemas.microsoft.com/office/powerpoint/2010/main" val="33468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Всеядные птицы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Вороны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24" y="4725144"/>
            <a:ext cx="1867070" cy="202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t="11992"/>
          <a:stretch/>
        </p:blipFill>
        <p:spPr bwMode="auto">
          <a:xfrm>
            <a:off x="4572000" y="5166869"/>
            <a:ext cx="2422975" cy="158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3" y="4451051"/>
            <a:ext cx="2318873" cy="230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1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10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Сорока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744416" cy="24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00529"/>
            <a:ext cx="3744416" cy="24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8" y="3650940"/>
            <a:ext cx="3042338" cy="30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16" y="3861048"/>
            <a:ext cx="4393625" cy="280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4015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НАСЕКОМОЯДНЫЕ ПТИЦЫ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(оседлые птицы нашего края)</a:t>
            </a:r>
            <a:endParaRPr lang="ru-RU" sz="3200" b="1" dirty="0">
              <a:ln w="11430"/>
              <a:solidFill>
                <a:schemeClr val="accent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Q9\Рабочий стол\все о птицах и фото\синички на пеньке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66317" cy="49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Помоги зимующим птицам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Q9\Рабочий стол\все о птицах и фото\птицы у кормушки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89" y="835152"/>
            <a:ext cx="4343807" cy="580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Q9\Рабочий стол\все о птицах и фото\синичка на рук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3" y="835152"/>
            <a:ext cx="4136792" cy="29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Q9\Рабочий стол\все о птицах и фото\синички на ведер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-5744"/>
          <a:stretch/>
        </p:blipFill>
        <p:spPr bwMode="auto">
          <a:xfrm>
            <a:off x="441434" y="4003381"/>
            <a:ext cx="4257994" cy="26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Чем и как кормить птиц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228170"/>
            <a:ext cx="8229600" cy="52586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42" y="1353896"/>
            <a:ext cx="2108483" cy="210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74" y="4025486"/>
            <a:ext cx="21602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9" y="4005063"/>
            <a:ext cx="2174507" cy="217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53" y="4031642"/>
            <a:ext cx="1922939" cy="21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9" y="1285434"/>
            <a:ext cx="2162432" cy="217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9" y="1272535"/>
            <a:ext cx="2493434" cy="217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1" r="5074" b="-5941"/>
          <a:stretch/>
        </p:blipFill>
        <p:spPr bwMode="auto">
          <a:xfrm>
            <a:off x="4804324" y="1295549"/>
            <a:ext cx="2221923" cy="227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16" y="4059691"/>
            <a:ext cx="2025334" cy="211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1988840"/>
            <a:ext cx="1747594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НЕЛЬЗЯ</a:t>
            </a: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КОРМИТЬ</a:t>
            </a:r>
            <a:endParaRPr lang="ru-RU" sz="2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ПШЕНОМ!!</a:t>
            </a:r>
            <a:endParaRPr lang="ru-RU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7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Званые и незваные гости…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3768"/>
            <a:ext cx="4188628" cy="30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2"/>
          <a:stretch/>
        </p:blipFill>
        <p:spPr bwMode="auto">
          <a:xfrm>
            <a:off x="1043608" y="4159559"/>
            <a:ext cx="3428809" cy="242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 bwMode="auto">
          <a:xfrm>
            <a:off x="5806919" y="4159559"/>
            <a:ext cx="2593314" cy="242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764705"/>
            <a:ext cx="6779096" cy="8640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26" y="851362"/>
            <a:ext cx="3835175" cy="310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2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C1919D"/>
            </a:gs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Синица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большая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8176"/>
            <a:ext cx="3739542" cy="279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10263"/>
            <a:ext cx="3764585" cy="28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/>
          <a:stretch/>
        </p:blipFill>
        <p:spPr bwMode="auto">
          <a:xfrm>
            <a:off x="4932040" y="3925790"/>
            <a:ext cx="3764586" cy="277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5790"/>
            <a:ext cx="3739542" cy="281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5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Московка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- малая синица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0"/>
          <a:stretch/>
        </p:blipFill>
        <p:spPr bwMode="auto">
          <a:xfrm>
            <a:off x="287524" y="4478371"/>
            <a:ext cx="3168352" cy="22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13663"/>
            <a:ext cx="5066148" cy="339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/>
          <a:stretch/>
        </p:blipFill>
        <p:spPr bwMode="auto">
          <a:xfrm>
            <a:off x="4963143" y="4544344"/>
            <a:ext cx="2843701" cy="222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6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Лазоревка – синяя птица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/>
          <a:stretch/>
        </p:blipFill>
        <p:spPr bwMode="auto">
          <a:xfrm>
            <a:off x="4764477" y="4028383"/>
            <a:ext cx="4122588" cy="26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77" y="1039797"/>
            <a:ext cx="4122588" cy="286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8383"/>
            <a:ext cx="3788444" cy="27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3"/>
          <a:stretch/>
        </p:blipFill>
        <p:spPr bwMode="auto">
          <a:xfrm>
            <a:off x="361373" y="1039798"/>
            <a:ext cx="3903202" cy="284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FFFF00"/>
            </a:gs>
            <a:gs pos="77000">
              <a:srgbClr val="C7AC4C"/>
            </a:gs>
            <a:gs pos="100000">
              <a:srgbClr val="E6DCA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Гренадерка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– хохлатая синица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9"/>
          <a:stretch/>
        </p:blipFill>
        <p:spPr bwMode="auto">
          <a:xfrm>
            <a:off x="4548021" y="4095475"/>
            <a:ext cx="4321416" cy="27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0" b="6551"/>
          <a:stretch/>
        </p:blipFill>
        <p:spPr bwMode="auto">
          <a:xfrm>
            <a:off x="430770" y="4136530"/>
            <a:ext cx="3277134" cy="259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27" y="1124744"/>
            <a:ext cx="441841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3294"/>
            <a:ext cx="4022436" cy="276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20079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Q9\Рабочий стол\все о птицах и фото\стая воробьев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7" y="260648"/>
            <a:ext cx="8189431" cy="63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Лесной гость - дятел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Q9\Рабочий стол\все о птицах и фото\дятел и синичк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9" y="1124744"/>
            <a:ext cx="8225008" cy="54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Дятлы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104" y="980728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 Осетии обитают 6 видов дятлов и только один из них (вертишейка) улетает на зиму на юг.</a:t>
            </a:r>
            <a:endParaRPr lang="ru-RU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5"/>
          <a:stretch/>
        </p:blipFill>
        <p:spPr bwMode="auto">
          <a:xfrm>
            <a:off x="4644008" y="2097605"/>
            <a:ext cx="4159893" cy="4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5445224"/>
            <a:ext cx="3460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  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smtClean="0"/>
              <a:t>Черный дятел - желна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8" y="2097605"/>
            <a:ext cx="3016178" cy="464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949280"/>
            <a:ext cx="2135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Большой пестрый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          дятел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Поползень 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Documents and Settings\Q9\Рабочий стол\все о птицах и фото\фото поползня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/>
          <a:stretch/>
        </p:blipFill>
        <p:spPr bwMode="auto">
          <a:xfrm>
            <a:off x="395536" y="4033296"/>
            <a:ext cx="3720058" cy="256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83" y="1113388"/>
            <a:ext cx="3241253" cy="27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0387"/>
            <a:ext cx="3903141" cy="260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2" y="1113388"/>
            <a:ext cx="3926003" cy="26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76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Зяблик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 r="20230" b="-5325"/>
          <a:stretch/>
        </p:blipFill>
        <p:spPr bwMode="auto">
          <a:xfrm>
            <a:off x="179512" y="1591984"/>
            <a:ext cx="4250598" cy="46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1489"/>
          <a:stretch/>
        </p:blipFill>
        <p:spPr bwMode="auto">
          <a:xfrm>
            <a:off x="4716016" y="1559830"/>
            <a:ext cx="4172405" cy="445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8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Пищухи 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53162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3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Корольки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/>
          <a:stretch/>
        </p:blipFill>
        <p:spPr bwMode="auto">
          <a:xfrm>
            <a:off x="179512" y="1574865"/>
            <a:ext cx="466061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4271"/>
          <a:stretch/>
        </p:blipFill>
        <p:spPr bwMode="auto">
          <a:xfrm>
            <a:off x="4840122" y="1535375"/>
            <a:ext cx="4303802" cy="40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3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Чем кормит нельзя!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472608"/>
          </a:xfrm>
        </p:spPr>
        <p:txBody>
          <a:bodyPr>
            <a:normAutofit fontScale="85000" lnSpcReduction="20000"/>
          </a:bodyPr>
          <a:lstStyle/>
          <a:p>
            <a:pPr marL="0" indent="536575">
              <a:buFont typeface="Wingdings" panose="05000000000000000000" pitchFamily="2" charset="2"/>
              <a:buChar char="Ø"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536575">
              <a:buFont typeface="Wingdings" panose="05000000000000000000" pitchFamily="2" charset="2"/>
              <a:buChar char="Ø"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НЕДОПУСТИМО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СКАРМЛИВАТЬ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ЛЮБЫЕ 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СОЛЕНЫЕ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ЖАРЕНЫЕ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ОСТРЫЕ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КИСЛЫЕ  ПРОДУКТЫ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536575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0" indent="536575">
              <a:buFont typeface="Wingdings" panose="05000000000000000000" pitchFamily="2" charset="2"/>
              <a:buChar char="Ø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НЕЛЬЗЯ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кормить свежим белым хлебом.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Его нужно обязательно  подсушить и только тогда давать  в виде мелких крошек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(крупные куски хлеба быстро растаскивают сороки и вороны, мелким птицам ничего не достается).</a:t>
            </a:r>
          </a:p>
          <a:p>
            <a:pPr marL="0" indent="536575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0" indent="536575">
              <a:buFont typeface="Wingdings" panose="05000000000000000000" pitchFamily="2" charset="2"/>
              <a:buChar char="Ø"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ОЧЕНЬ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ОПАСЕН </a:t>
            </a:r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черный хлеб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черном хлебе много соли, которая вредна для почек и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печени. Черный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хлеб вызывает понос, что означает для птиц верную гибель!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741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FFFF00"/>
            </a:gs>
            <a:gs pos="25000">
              <a:srgbClr val="21D6E0"/>
            </a:gs>
            <a:gs pos="100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387" y="1"/>
            <a:ext cx="7671589" cy="83671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Воробьи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424936" cy="4946104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Родом из субтропиков, плохо переносят холод, нуждаются в нашей помощи зимой.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Q9\Рабочий стол\все о птицах и фото\воробьи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87" y="1778697"/>
            <a:ext cx="7425929" cy="49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Дикие голуби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98673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Тоже родом 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из 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теплых стран, но некоторые из        них на зиму улетают в теплые страны, а зимующие приспособились находить корм у жилья человека.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/>
          <a:stretch/>
        </p:blipFill>
        <p:spPr bwMode="auto">
          <a:xfrm>
            <a:off x="168439" y="2420888"/>
            <a:ext cx="431876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"/>
          <a:stretch/>
        </p:blipFill>
        <p:spPr bwMode="auto">
          <a:xfrm>
            <a:off x="4644008" y="2564904"/>
            <a:ext cx="435484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4437112"/>
            <a:ext cx="15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Сизый голубь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443711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Вяхирь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738" y="116632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60000" dist="29997" dir="5400000" sy="-100000" algn="bl" rotWithShape="0"/>
                </a:effectLst>
              </a:rPr>
              <a:t>Утки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Большинство видов уток на </a:t>
            </a:r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зиму улетают </a:t>
            </a:r>
            <a:endParaRPr lang="ru-RU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 </a:t>
            </a:r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теплые страны, 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но некоторые остаются  зимовать около водоемов. Находят там пищу, но её зимой мало. Нуждаются в помощи человека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18" y="3284984"/>
            <a:ext cx="461427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3" y="3284984"/>
            <a:ext cx="390571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8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Курообразные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4" y="1099339"/>
            <a:ext cx="4177374" cy="276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35" y="1080654"/>
            <a:ext cx="3096344" cy="276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31409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Тетерев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3625"/>
            <a:ext cx="2909225" cy="218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2200" y="3429000"/>
            <a:ext cx="138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Куропатка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00" y="4077071"/>
            <a:ext cx="2692823" cy="269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6811" y="6093296"/>
            <a:ext cx="143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Глухарь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ХИЩНЫЕ ПТИЦЫ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Сова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2535"/>
            <a:ext cx="3372854" cy="263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2535"/>
            <a:ext cx="3792255" cy="25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21201"/>
            <a:ext cx="3264071" cy="248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35" y="4160218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7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Филин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4" y="764704"/>
            <a:ext cx="331812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4" y="4383947"/>
            <a:ext cx="3318129" cy="221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91" y="4080899"/>
            <a:ext cx="3744416" cy="254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9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275</Words>
  <Application>Microsoft Office PowerPoint</Application>
  <PresentationFormat>Экран (4:3)</PresentationFormat>
  <Paragraphs>72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9_Тема Office</vt:lpstr>
      <vt:lpstr>7_Тема Office</vt:lpstr>
      <vt:lpstr>11_Тема Office</vt:lpstr>
      <vt:lpstr>10_Тема Office</vt:lpstr>
      <vt:lpstr>       Муниципальное бюджетное образовательное учреждение         дополнительного образования детей             «СТАНЦИЯ ЮНЫХ НАТУРАЛИСТОВ с. Октябрьское»  МО – Пригородный район РСО-А</vt:lpstr>
      <vt:lpstr>Зимующие  птицы</vt:lpstr>
      <vt:lpstr>Презентация PowerPoint</vt:lpstr>
      <vt:lpstr>Воробьи </vt:lpstr>
      <vt:lpstr>Дикие голуби</vt:lpstr>
      <vt:lpstr>Утки</vt:lpstr>
      <vt:lpstr>Курообразные</vt:lpstr>
      <vt:lpstr>ХИЩНЫЕ ПТИЦЫ Сова</vt:lpstr>
      <vt:lpstr>Филин </vt:lpstr>
      <vt:lpstr>Орлы </vt:lpstr>
      <vt:lpstr>     РАСТИТЕЛЬНОЯДНЫЕ ПТИЦЫ –  это кочующие птицы Клесты                      </vt:lpstr>
      <vt:lpstr>  Снегири  </vt:lpstr>
      <vt:lpstr>Сойка</vt:lpstr>
      <vt:lpstr>Дрозд</vt:lpstr>
      <vt:lpstr>Свиристель </vt:lpstr>
      <vt:lpstr>Чечевица </vt:lpstr>
      <vt:lpstr>Зеленушка </vt:lpstr>
      <vt:lpstr>ЩЕГЛЫ </vt:lpstr>
      <vt:lpstr>Чиж </vt:lpstr>
      <vt:lpstr>Всеядные птицы</vt:lpstr>
      <vt:lpstr>Сорока</vt:lpstr>
      <vt:lpstr>НАСЕКОМОЯДНЫЕ ПТИЦЫ (оседлые птицы нашего края)</vt:lpstr>
      <vt:lpstr>Помоги зимующим птицам </vt:lpstr>
      <vt:lpstr>Чем и как кормить птиц</vt:lpstr>
      <vt:lpstr>Званые и незваные гости…</vt:lpstr>
      <vt:lpstr>Синица большая</vt:lpstr>
      <vt:lpstr>Московка - малая синица</vt:lpstr>
      <vt:lpstr>Лазоревка – синяя птица</vt:lpstr>
      <vt:lpstr>Гренадерка – хохлатая синица</vt:lpstr>
      <vt:lpstr>Лесной гость - дятел</vt:lpstr>
      <vt:lpstr>Дятлы </vt:lpstr>
      <vt:lpstr>Поползень </vt:lpstr>
      <vt:lpstr>Зяблик</vt:lpstr>
      <vt:lpstr>Пищухи </vt:lpstr>
      <vt:lpstr>Корольки </vt:lpstr>
      <vt:lpstr>Чем кормит нельзя!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Зимующие птицы</dc:title>
  <dc:creator>Mama</dc:creator>
  <cp:lastModifiedBy>Mama</cp:lastModifiedBy>
  <cp:revision>55</cp:revision>
  <dcterms:created xsi:type="dcterms:W3CDTF">2002-01-01T04:17:37Z</dcterms:created>
  <dcterms:modified xsi:type="dcterms:W3CDTF">2014-04-13T14:41:40Z</dcterms:modified>
</cp:coreProperties>
</file>